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61" r:id="rId3"/>
    <p:sldId id="450" r:id="rId4"/>
    <p:sldId id="472" r:id="rId5"/>
    <p:sldId id="451" r:id="rId6"/>
    <p:sldId id="471" r:id="rId7"/>
    <p:sldId id="452" r:id="rId8"/>
    <p:sldId id="470" r:id="rId9"/>
    <p:sldId id="453" r:id="rId10"/>
    <p:sldId id="469" r:id="rId11"/>
    <p:sldId id="454" r:id="rId12"/>
    <p:sldId id="468" r:id="rId13"/>
    <p:sldId id="455" r:id="rId14"/>
    <p:sldId id="467" r:id="rId15"/>
    <p:sldId id="456" r:id="rId16"/>
    <p:sldId id="466" r:id="rId17"/>
    <p:sldId id="457" r:id="rId18"/>
    <p:sldId id="465" r:id="rId19"/>
    <p:sldId id="458" r:id="rId20"/>
    <p:sldId id="464" r:id="rId21"/>
    <p:sldId id="459" r:id="rId22"/>
    <p:sldId id="463" r:id="rId23"/>
    <p:sldId id="460" r:id="rId24"/>
    <p:sldId id="46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852" autoAdjust="0"/>
    <p:restoredTop sz="94660"/>
  </p:normalViewPr>
  <p:slideViewPr>
    <p:cSldViewPr snapToGrid="0">
      <p:cViewPr>
        <p:scale>
          <a:sx n="69" d="100"/>
          <a:sy n="69" d="100"/>
        </p:scale>
        <p:origin x="2634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G1B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63121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Antenna structure limitations; good engineering and good amateur practice; beacon operation; prohibited transmissions; retransmitting radio signals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G1B04 [97.113(c)]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transmissions is permitted for all amateur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Unidentified transmissions of less than 10 seconds duration for test purposes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retransmission of other amateur signals by any amateur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Occasional retransmission of weather and propagation forecast information from US government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Encrypted messages, if not intended to facilitate a criminal act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81445" y="37338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14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G1B05 [97.111((5)(b)]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one-way transmissions are permitted?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Unidentified test transmissions of less than 10 seconds in duration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Transmissions to assist with learning the International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Regular transmissions offering equipment for sale, if intended for amateur radio use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4002778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G1B05 [97.111((5)(b)]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one-way transmissions are permitted?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Unidentified test transmissions of less than 10 seconds in duration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Transmissions to assist with learning the International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Regular transmissions offering equipment for sale, if intended for amateur radio use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46809" y="1981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625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G1B06 [97.15(b), PRB-1, 101 FCC 2d 952 (1985)]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Under what conditions are state and local governments permitted to regulate amateur radio antenna structures?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circumstances, FCC rules take priority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any time and to any extent necessary to accomplish a legitimate purpose of the state or local entity, provided that proper filings are made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when such structures exceed 50 feet in height and are clearly visible 1,000 feet from the structure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Service communications must be reasonably accommodated, and regulations must constitute the minimum practical to accommodate a legitimate purpose of the state or local entity</a:t>
            </a:r>
          </a:p>
        </p:txBody>
      </p:sp>
    </p:spTree>
    <p:extLst>
      <p:ext uri="{BB962C8B-B14F-4D97-AF65-F5344CB8AC3E}">
        <p14:creationId xmlns:p14="http://schemas.microsoft.com/office/powerpoint/2010/main" val="3596219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G1B06 [97.15(b), PRB-1, 101 FCC 2d 952 (1985)]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Under what conditions are state and local governments permitted to regulate amateur radio antenna structures?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Under no circumstances, FCC rules take priority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any time and to any extent necessary to accomplish a legitimate purpose of the state or local entity, provided that proper filings are made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when such structures exceed 50 feet in height and are clearly visible 1,000 feet from the structure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Service communications must be reasonably accommodated, and regulations must constitute the minimum practical to accommodate a legitimate purpose of the state or local entity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4634887"/>
            <a:ext cx="11277600" cy="137943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98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G1B07 [97.113(a)(4)]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restrictions on the use of abbreviations or procedural signals in the amateur service?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"Q" signals are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may be used if they do not obscure the meaning of a message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not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limited to those expressly listed in Part 97 of the FCC rules</a:t>
            </a:r>
          </a:p>
        </p:txBody>
      </p:sp>
    </p:spTree>
    <p:extLst>
      <p:ext uri="{BB962C8B-B14F-4D97-AF65-F5344CB8AC3E}">
        <p14:creationId xmlns:p14="http://schemas.microsoft.com/office/powerpoint/2010/main" val="489662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G1B07 [97.113(a)(4)]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restrictions on the use of abbreviations or procedural signals in the amateur service?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"Q" signals are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may be used if they do not obscure the meaning of a message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not permitted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limited to those expressly listed in Part 97 of the FCC rules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7516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9486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G1B08 [97.111(a)(1)]</a:t>
            </a:r>
          </a:p>
          <a:p>
            <a:r>
              <a:rPr lang="en-US" sz="26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is it permissible to communicate with amateur stations in countries outside the areas administered by the Federal Communications Commission?</a:t>
            </a:r>
          </a:p>
          <a:p>
            <a:endParaRPr lang="en-US" sz="2650" dirty="0">
              <a:latin typeface="Eras Light ITC" panose="020B0402030504020804" pitchFamily="34" charset="0"/>
            </a:endParaRPr>
          </a:p>
          <a:p>
            <a:r>
              <a:rPr lang="en-US" sz="2650" dirty="0">
                <a:latin typeface="Eras Light ITC" panose="020B0402030504020804" pitchFamily="34" charset="0"/>
              </a:rPr>
              <a:t>A. Only when the foreign country has a formal third-party agreement filed with the FCC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B. When the contact is with amateurs in any country except those whose administrations have notified the ITU that they object to such communications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C. Only when the contact is with amateurs licensed by a country which is a member of the United Nations, or by a territory possessed by such a country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D. Only when the contact is with amateurs licensed by a country which is a member of the International Amateur Radio Union, or by a territory possessed by such a country</a:t>
            </a:r>
          </a:p>
        </p:txBody>
      </p:sp>
    </p:spTree>
    <p:extLst>
      <p:ext uri="{BB962C8B-B14F-4D97-AF65-F5344CB8AC3E}">
        <p14:creationId xmlns:p14="http://schemas.microsoft.com/office/powerpoint/2010/main" val="13025248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G1B08 [97.111(a)(1)]</a:t>
            </a:r>
          </a:p>
          <a:p>
            <a:r>
              <a:rPr lang="en-US" sz="265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is it permissible to communicate with amateur stations in countries outside the areas administered by the Federal Communications Commission?</a:t>
            </a:r>
          </a:p>
          <a:p>
            <a:endParaRPr lang="en-US" sz="2650" dirty="0">
              <a:latin typeface="Eras Light ITC" panose="020B0402030504020804" pitchFamily="34" charset="0"/>
            </a:endParaRPr>
          </a:p>
          <a:p>
            <a:r>
              <a:rPr lang="en-US" sz="2650" dirty="0">
                <a:latin typeface="Eras Light ITC" panose="020B0402030504020804" pitchFamily="34" charset="0"/>
              </a:rPr>
              <a:t>A. Only when the foreign country has a formal third-party agreement filed with the FCC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B. When the contact is with amateurs in any country except those whose administrations have notified the ITU that they object to such communications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C. Only when the contact is with amateurs licensed by a country which is a member of the United Nations, or by a territory possessed by such a country</a:t>
            </a:r>
          </a:p>
          <a:p>
            <a:r>
              <a:rPr lang="en-US" sz="2650" dirty="0">
                <a:latin typeface="Eras Light ITC" panose="020B0402030504020804" pitchFamily="34" charset="0"/>
              </a:rPr>
              <a:t>D. Only when the contact is with amateurs licensed by a country which is a member of the International Amateur Radio Union, or by a territory possessed by such a country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22564" y="3224892"/>
            <a:ext cx="11277600" cy="127090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478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G1B09 [97.203(d)]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HF frequencies are automatically controlled beacons permitted?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 any frequency if power is less than 1 watt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any frequency if transmissions are in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21.08 MHz to 21.09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28.20 MHz to 28.30 MHz</a:t>
            </a:r>
          </a:p>
        </p:txBody>
      </p:sp>
    </p:spTree>
    <p:extLst>
      <p:ext uri="{BB962C8B-B14F-4D97-AF65-F5344CB8AC3E}">
        <p14:creationId xmlns:p14="http://schemas.microsoft.com/office/powerpoint/2010/main" val="1879136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165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G1B09 [97.203(d)]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HF frequencies are automatically controlled beacons permitted?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 any frequency if power is less than 1 watt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any frequency if transmissions are in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21.08 MHz to 21.09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28.20 MHz to 28.30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431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G1B10 [97.203(c)]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power limit for beacon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 watts PEP output</a:t>
            </a:r>
          </a:p>
        </p:txBody>
      </p:sp>
    </p:spTree>
    <p:extLst>
      <p:ext uri="{BB962C8B-B14F-4D97-AF65-F5344CB8AC3E}">
        <p14:creationId xmlns:p14="http://schemas.microsoft.com/office/powerpoint/2010/main" val="853197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G1B10 [97.203(c)]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power limit for beacon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watts PEP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200 watts PEP output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96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G1B11 [97.101(a)]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or what determines "good engineering and good amateur practice," as applied to the operation of an amateur station in all respects not covered by the Part 97 rules?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control operator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IEEE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ITU</a:t>
            </a:r>
          </a:p>
        </p:txBody>
      </p:sp>
    </p:spTree>
    <p:extLst>
      <p:ext uri="{BB962C8B-B14F-4D97-AF65-F5344CB8AC3E}">
        <p14:creationId xmlns:p14="http://schemas.microsoft.com/office/powerpoint/2010/main" val="36795337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G1B11 [97.101(a)]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Who or what determines "good engineering and good amateur practice," as applied to the operation of an amateur station in all respects not covered by the Part 97 rules?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control operator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IEEE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ITU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3810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403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G1B01 [97.15(a)]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height above ground for an antenna structure near a public use airport without requiring notification to the FAA and registration with the FCC?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250 feet</a:t>
            </a:r>
          </a:p>
        </p:txBody>
      </p:sp>
    </p:spTree>
    <p:extLst>
      <p:ext uri="{BB962C8B-B14F-4D97-AF65-F5344CB8AC3E}">
        <p14:creationId xmlns:p14="http://schemas.microsoft.com/office/powerpoint/2010/main" val="3734521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G1B01 [97.15(a)]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maximum height above ground for an antenna structure near a public use airport without requiring notification to the FAA and registration with the FCC?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250 feet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89735" y="32766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13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G1B02 [97.203(b)]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With which of the following conditions must beacon stations comply?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 more than one beacon station may transmit in the same band from the same station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frequency must be coordinated with the National Beacon Organization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frequency must be posted on the internet or published in a national periodical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4086056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G1B02 [97.203(b)]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With which of the following conditions must beacon stations comply?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 more than one beacon station may transmit in the same band from the same station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frequency must be coordinated with the National Beacon Organization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frequency must be posted on the internet or published in a national periodical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0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651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G1B03 [97.3(a)(9)]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purpose of a beacon station as identified in the FCC rules?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Observation of propagation and reception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identification of repeaters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Transmission of bulletins of general interest to amateur radio licensees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576089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G1B03 [97.3(a)(9)]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purpose of a beacon station as identified in the FCC rules?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Observation of propagation and reception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identification of repeaters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Transmission of bulletins of general interest to amateur radio licensees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4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77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G1B04 [97.113(c)]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transmissions is permitted for all amateur stations?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Unidentified transmissions of less than 10 seconds duration for test purposes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retransmission of other amateur signals by any amateur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Occasional retransmission of weather and propagation forecast information from US government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Encrypted messages, if not intended to facilitate a criminal act</a:t>
            </a:r>
          </a:p>
        </p:txBody>
      </p:sp>
    </p:spTree>
    <p:extLst>
      <p:ext uri="{BB962C8B-B14F-4D97-AF65-F5344CB8AC3E}">
        <p14:creationId xmlns:p14="http://schemas.microsoft.com/office/powerpoint/2010/main" val="2382626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1646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6</cp:revision>
  <dcterms:created xsi:type="dcterms:W3CDTF">2023-05-09T14:58:22Z</dcterms:created>
  <dcterms:modified xsi:type="dcterms:W3CDTF">2023-05-12T16:40:03Z</dcterms:modified>
</cp:coreProperties>
</file>